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F877-4AB5-4B50-A585-63819126E8F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E19-525B-4D25-9DB8-C661D4560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9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F877-4AB5-4B50-A585-63819126E8F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E19-525B-4D25-9DB8-C661D4560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1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F877-4AB5-4B50-A585-63819126E8F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E19-525B-4D25-9DB8-C661D4560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5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F877-4AB5-4B50-A585-63819126E8F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E19-525B-4D25-9DB8-C661D4560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3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F877-4AB5-4B50-A585-63819126E8F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E19-525B-4D25-9DB8-C661D4560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F877-4AB5-4B50-A585-63819126E8F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E19-525B-4D25-9DB8-C661D4560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F877-4AB5-4B50-A585-63819126E8F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E19-525B-4D25-9DB8-C661D4560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4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F877-4AB5-4B50-A585-63819126E8F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E19-525B-4D25-9DB8-C661D4560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F877-4AB5-4B50-A585-63819126E8F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E19-525B-4D25-9DB8-C661D4560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5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F877-4AB5-4B50-A585-63819126E8F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E19-525B-4D25-9DB8-C661D4560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3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F877-4AB5-4B50-A585-63819126E8F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E19-525B-4D25-9DB8-C661D4560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2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9F877-4AB5-4B50-A585-63819126E8F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DE19-525B-4D25-9DB8-C661D4560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9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Political Cartoons </a:t>
            </a:r>
            <a:r>
              <a:rPr lang="en-US" dirty="0" err="1" smtClean="0"/>
              <a:t>Powerpoint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19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19" y="145142"/>
            <a:ext cx="8894124" cy="6545813"/>
          </a:xfrm>
        </p:spPr>
      </p:pic>
    </p:spTree>
    <p:extLst>
      <p:ext uri="{BB962C8B-B14F-4D97-AF65-F5344CB8AC3E}">
        <p14:creationId xmlns:p14="http://schemas.microsoft.com/office/powerpoint/2010/main" val="49270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0"/>
            <a:ext cx="10247086" cy="6742828"/>
          </a:xfrm>
        </p:spPr>
      </p:pic>
    </p:spTree>
    <p:extLst>
      <p:ext uri="{BB962C8B-B14F-4D97-AF65-F5344CB8AC3E}">
        <p14:creationId xmlns:p14="http://schemas.microsoft.com/office/powerpoint/2010/main" val="27163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2" y="174171"/>
            <a:ext cx="10757131" cy="6824056"/>
          </a:xfrm>
        </p:spPr>
      </p:pic>
    </p:spTree>
    <p:extLst>
      <p:ext uri="{BB962C8B-B14F-4D97-AF65-F5344CB8AC3E}">
        <p14:creationId xmlns:p14="http://schemas.microsoft.com/office/powerpoint/2010/main" val="13498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28" y="0"/>
            <a:ext cx="6604028" cy="6930730"/>
          </a:xfrm>
        </p:spPr>
      </p:pic>
    </p:spTree>
    <p:extLst>
      <p:ext uri="{BB962C8B-B14F-4D97-AF65-F5344CB8AC3E}">
        <p14:creationId xmlns:p14="http://schemas.microsoft.com/office/powerpoint/2010/main" val="4712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61" y="174171"/>
            <a:ext cx="10152735" cy="6683829"/>
          </a:xfrm>
        </p:spPr>
      </p:pic>
    </p:spTree>
    <p:extLst>
      <p:ext uri="{BB962C8B-B14F-4D97-AF65-F5344CB8AC3E}">
        <p14:creationId xmlns:p14="http://schemas.microsoft.com/office/powerpoint/2010/main" val="13357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29" y="80799"/>
            <a:ext cx="4992914" cy="6717063"/>
          </a:xfrm>
        </p:spPr>
      </p:pic>
    </p:spTree>
    <p:extLst>
      <p:ext uri="{BB962C8B-B14F-4D97-AF65-F5344CB8AC3E}">
        <p14:creationId xmlns:p14="http://schemas.microsoft.com/office/powerpoint/2010/main" val="8136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" y="484632"/>
            <a:ext cx="10513480" cy="6373368"/>
          </a:xfrm>
        </p:spPr>
      </p:pic>
    </p:spTree>
    <p:extLst>
      <p:ext uri="{BB962C8B-B14F-4D97-AF65-F5344CB8AC3E}">
        <p14:creationId xmlns:p14="http://schemas.microsoft.com/office/powerpoint/2010/main" val="16998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73" y="261256"/>
            <a:ext cx="4998949" cy="6710919"/>
          </a:xfrm>
        </p:spPr>
      </p:pic>
    </p:spTree>
    <p:extLst>
      <p:ext uri="{BB962C8B-B14F-4D97-AF65-F5344CB8AC3E}">
        <p14:creationId xmlns:p14="http://schemas.microsoft.com/office/powerpoint/2010/main" val="6259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87" y="79062"/>
            <a:ext cx="7616784" cy="6778938"/>
          </a:xfrm>
        </p:spPr>
      </p:pic>
    </p:spTree>
    <p:extLst>
      <p:ext uri="{BB962C8B-B14F-4D97-AF65-F5344CB8AC3E}">
        <p14:creationId xmlns:p14="http://schemas.microsoft.com/office/powerpoint/2010/main" val="24634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91443"/>
            <a:ext cx="9700493" cy="6766557"/>
          </a:xfrm>
        </p:spPr>
      </p:pic>
    </p:spTree>
    <p:extLst>
      <p:ext uri="{BB962C8B-B14F-4D97-AF65-F5344CB8AC3E}">
        <p14:creationId xmlns:p14="http://schemas.microsoft.com/office/powerpoint/2010/main" val="4099803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Political Cartoons Powerpoint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Cartoons Powerpoint </dc:title>
  <dc:creator>Bryant, Alecia L.</dc:creator>
  <cp:lastModifiedBy>Bryant, Alecia L.</cp:lastModifiedBy>
  <cp:revision>1</cp:revision>
  <dcterms:created xsi:type="dcterms:W3CDTF">2017-11-06T13:01:06Z</dcterms:created>
  <dcterms:modified xsi:type="dcterms:W3CDTF">2017-11-06T13:01:25Z</dcterms:modified>
</cp:coreProperties>
</file>